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82" r:id="rId4"/>
    <p:sldId id="271" r:id="rId5"/>
    <p:sldId id="272" r:id="rId6"/>
    <p:sldId id="273" r:id="rId7"/>
    <p:sldId id="257" r:id="rId8"/>
    <p:sldId id="270" r:id="rId9"/>
    <p:sldId id="262" r:id="rId10"/>
    <p:sldId id="263" r:id="rId11"/>
    <p:sldId id="276" r:id="rId12"/>
    <p:sldId id="277" r:id="rId13"/>
    <p:sldId id="278" r:id="rId14"/>
    <p:sldId id="283" r:id="rId15"/>
    <p:sldId id="279" r:id="rId16"/>
    <p:sldId id="281" r:id="rId17"/>
    <p:sldId id="285" r:id="rId18"/>
    <p:sldId id="284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60" d="100"/>
          <a:sy n="60" d="100"/>
        </p:scale>
        <p:origin x="96" y="34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2/10/2016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2/10/2016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3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2/10/2016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2/10/2016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2/10/2016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2/10/2016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2/10/2016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2/10/2016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2/10/2016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2/10/2016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Jodi@mcfa.or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7212" y="4343400"/>
            <a:ext cx="8839201" cy="2209800"/>
          </a:xfrm>
        </p:spPr>
        <p:txBody>
          <a:bodyPr/>
          <a:lstStyle/>
          <a:p>
            <a:pPr algn="ctr"/>
            <a:r>
              <a:rPr lang="en-US" dirty="0" smtClean="0"/>
              <a:t>2016 MCFA Online Entries</a:t>
            </a:r>
            <a:br>
              <a:rPr lang="en-US" dirty="0" smtClean="0"/>
            </a:br>
            <a:r>
              <a:rPr lang="en-US" dirty="0" smtClean="0"/>
              <a:t>Step by Step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68" y="321564"/>
            <a:ext cx="4285488" cy="42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152400"/>
            <a:ext cx="11428412" cy="608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2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152400"/>
            <a:ext cx="11651069" cy="6071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0612" y="30480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year, entry fees can be paid online with a credit card or you can bring cash or a check to the office. It is recommended if you plan to pay in the office bring a copy of the receipt to match your fees to your account.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152400"/>
            <a:ext cx="11548473" cy="59698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56012" y="4419600"/>
            <a:ext cx="59436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4812" y="3962400"/>
            <a:ext cx="2762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 must type “YES” to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Approve your order. </a:t>
            </a:r>
          </a:p>
        </p:txBody>
      </p:sp>
    </p:spTree>
    <p:extLst>
      <p:ext uri="{BB962C8B-B14F-4D97-AF65-F5344CB8AC3E}">
        <p14:creationId xmlns:p14="http://schemas.microsoft.com/office/powerpoint/2010/main" val="20666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228600"/>
            <a:ext cx="11506200" cy="59924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8012" y="762000"/>
            <a:ext cx="80772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027612" y="4876800"/>
            <a:ext cx="3429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5693" y="2514600"/>
            <a:ext cx="3474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 the top of the screen is a reminder of the files needed to be uploaded.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0012" y="45720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is the page where you upload your recipes or registration papers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9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152400"/>
            <a:ext cx="11580812" cy="6113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2212" y="38100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is where you will upload your recipe or registration papers. A Word Document or PDF can be uploaded.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381000"/>
            <a:ext cx="11155289" cy="38631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8212" y="4572000"/>
            <a:ext cx="7086600" cy="9906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This box will appear when your file has been uploaded.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389812" y="1524000"/>
            <a:ext cx="11430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8612" y="838200"/>
            <a:ext cx="9601200" cy="313932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Entries must be completed and paid for by 5PM on Friday, February, 26, 2016. Recipes and registration papers MUST be uploaded by Friday, February, 26</a:t>
            </a:r>
            <a:r>
              <a:rPr lang="en-US" b="1" u="sng" baseline="30000" dirty="0" smtClean="0">
                <a:solidFill>
                  <a:schemeClr val="bg1"/>
                </a:solidFill>
              </a:rPr>
              <a:t>,</a:t>
            </a:r>
            <a:r>
              <a:rPr lang="en-US" b="1" u="sng" dirty="0" smtClean="0">
                <a:solidFill>
                  <a:schemeClr val="bg1"/>
                </a:solidFill>
              </a:rPr>
              <a:t> 2016 also. </a:t>
            </a:r>
          </a:p>
          <a:p>
            <a:endParaRPr lang="en-US" b="1" u="sng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It is highly recommended entries are completed sooner rather than later to avoid internet or server concerns.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Teachers/Leaders will pick up packets with wrist bands, Livestock Season Passes and Drug Forms the week of March 7, 2016 – March 11, 2016.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Drug forms and Indemnity forms can be picked up from the Fair Office if you need them sooner.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2012" y="3048000"/>
            <a:ext cx="7620000" cy="2667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For questions about the online entry process please contact Jodi Willard at 936-760-3631 or </a:t>
            </a:r>
            <a:r>
              <a:rPr lang="en-US" sz="2400" b="1" dirty="0" smtClean="0">
                <a:solidFill>
                  <a:schemeClr val="bg1"/>
                </a:solidFill>
                <a:hlinkClick r:id="rId2"/>
              </a:rPr>
              <a:t>Jodi@mcfa.org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12" y="152400"/>
            <a:ext cx="2667000" cy="266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7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609600"/>
            <a:ext cx="929461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List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Add your first bullet point here</a:t>
            </a:r>
          </a:p>
          <a:p>
            <a:r>
              <a:rPr lang="en-US" smtClean="0"/>
              <a:t>Add your second bullet point here</a:t>
            </a:r>
          </a:p>
          <a:p>
            <a:r>
              <a:rPr lang="en-US" smtClean="0"/>
              <a:t>Add your third bullet point here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08" y="762000"/>
            <a:ext cx="10068207" cy="5162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0812" y="3083011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 Exhibitor is a single person entry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 Quick Group is a family entering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762000"/>
            <a:ext cx="9790906" cy="5635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8812" y="46482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Everyone will enter as a new exhibitor this year.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9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152400"/>
            <a:ext cx="11721670" cy="6096000"/>
          </a:xfrm>
        </p:spPr>
      </p:pic>
      <p:sp>
        <p:nvSpPr>
          <p:cNvPr id="3" name="TextBox 2"/>
          <p:cNvSpPr txBox="1"/>
          <p:nvPr/>
        </p:nvSpPr>
        <p:spPr>
          <a:xfrm>
            <a:off x="7618412" y="15240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Complete all required information.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Quality Counts is required for all Livestock Projects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304800"/>
            <a:ext cx="11521121" cy="5985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4612" y="2590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page has you confirm all information is correct.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52400"/>
            <a:ext cx="11276225" cy="5867400"/>
          </a:xfr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837612" y="2819400"/>
            <a:ext cx="29690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page is where you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will enter in the divisions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you plan to show in.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Fill in all required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Information.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827212" y="915430"/>
            <a:ext cx="2286000" cy="608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35353" y="1524000"/>
            <a:ext cx="76200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32390" y="584878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 all Homemaking entries, you will be required to upload recipes. For Breeding Beef entries, you will be required to upload registration papers.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473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1612" y="43434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When you enter each entry this is where you will designate what 4-H/FFA group you plan to show under. This is helpful for those that different projects under different groups.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381000"/>
            <a:ext cx="11673385" cy="6058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8612" y="4114800"/>
            <a:ext cx="8908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Livestock Season Passes are for family members. One Season Pass will only allow</a:t>
            </a:r>
          </a:p>
          <a:p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ne family member entry to the Fairgrounds from April 8, 2016 – April 10, 2016.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0</TotalTime>
  <Words>418</Words>
  <Application>Microsoft Office PowerPoint</Application>
  <PresentationFormat>Custom</PresentationFormat>
  <Paragraphs>37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Century</vt:lpstr>
      <vt:lpstr>Woodgrain 16x9</vt:lpstr>
      <vt:lpstr>2016 MCFA Online Entries Step by Step</vt:lpstr>
      <vt:lpstr>PowerPoint Presentation</vt:lpstr>
      <vt:lpstr>Title and Content Layout with 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2016-01-18T23:06:15Z</dcterms:created>
  <dcterms:modified xsi:type="dcterms:W3CDTF">2016-02-10T18:43:47Z</dcterms:modified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